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72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dor Financiero" userId="230f07d7-9219-4ae9-9b7a-dfa43e10f03b" providerId="ADAL" clId="{1DF571BA-B0EB-4E30-824A-C60497AD3DD4}"/>
    <pc:docChg chg="modSld">
      <pc:chgData name="Coordinador Financiero" userId="230f07d7-9219-4ae9-9b7a-dfa43e10f03b" providerId="ADAL" clId="{1DF571BA-B0EB-4E30-824A-C60497AD3DD4}" dt="2025-03-07T20:40:36.905" v="1" actId="6549"/>
      <pc:docMkLst>
        <pc:docMk/>
      </pc:docMkLst>
      <pc:sldChg chg="modSp mod">
        <pc:chgData name="Coordinador Financiero" userId="230f07d7-9219-4ae9-9b7a-dfa43e10f03b" providerId="ADAL" clId="{1DF571BA-B0EB-4E30-824A-C60497AD3DD4}" dt="2025-03-07T20:40:36.905" v="1" actId="6549"/>
        <pc:sldMkLst>
          <pc:docMk/>
          <pc:sldMk cId="2425797258" sldId="272"/>
        </pc:sldMkLst>
        <pc:spChg chg="mod">
          <ac:chgData name="Coordinador Financiero" userId="230f07d7-9219-4ae9-9b7a-dfa43e10f03b" providerId="ADAL" clId="{1DF571BA-B0EB-4E30-824A-C60497AD3DD4}" dt="2025-03-07T20:40:36.905" v="1" actId="6549"/>
          <ac:spMkLst>
            <pc:docMk/>
            <pc:sldMk cId="2425797258" sldId="272"/>
            <ac:spMk id="14" creationId="{00000000-0000-0000-0000-000000000000}"/>
          </ac:spMkLst>
        </pc:spChg>
      </pc:sldChg>
    </pc:docChg>
  </pc:docChgLst>
  <pc:docChgLst>
    <pc:chgData name="Coordinacion Financiera" userId="4fbf5a871eb7e134" providerId="LiveId" clId="{DDEDD58E-BF7A-4396-AD3B-423E08E98271}"/>
    <pc:docChg chg="modSld">
      <pc:chgData name="Coordinacion Financiera" userId="4fbf5a871eb7e134" providerId="LiveId" clId="{DDEDD58E-BF7A-4396-AD3B-423E08E98271}" dt="2024-02-22T21:15:38.488" v="1" actId="20577"/>
      <pc:docMkLst>
        <pc:docMk/>
      </pc:docMkLst>
      <pc:sldChg chg="modSp mod">
        <pc:chgData name="Coordinacion Financiera" userId="4fbf5a871eb7e134" providerId="LiveId" clId="{DDEDD58E-BF7A-4396-AD3B-423E08E98271}" dt="2024-02-22T21:15:38.488" v="1" actId="20577"/>
        <pc:sldMkLst>
          <pc:docMk/>
          <pc:sldMk cId="2425797258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91481" y="2108200"/>
            <a:ext cx="6321282" cy="2846453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300" dirty="0"/>
            </a:br>
            <a:br>
              <a:rPr lang="es-GT" sz="2300" dirty="0"/>
            </a:br>
            <a:br>
              <a:rPr lang="es-GT" sz="2300" dirty="0"/>
            </a:br>
            <a:r>
              <a:rPr lang="es-GT" sz="2300" dirty="0"/>
              <a:t>La Asociación Deportiva Nacional de Tiro con Armas de Caza con relación al numeral 20 del artículo 10 del Capítulo segundo, Decreto No. 57-2008      informa: </a:t>
            </a:r>
            <a:br>
              <a:rPr lang="es-GT" sz="2300" dirty="0"/>
            </a:br>
            <a:br>
              <a:rPr lang="es-GT" sz="1000" dirty="0"/>
            </a:br>
            <a:r>
              <a:rPr lang="es-GT" sz="2300" dirty="0"/>
              <a:t>que no aplica para la Asociación en virtud de que no ha realizado contrataciones a través de los procesos de cotización y licitación y no ha celebrado contratos de esta naturaleza.</a:t>
            </a:r>
          </a:p>
        </p:txBody>
      </p:sp>
      <p:cxnSp>
        <p:nvCxnSpPr>
          <p:cNvPr id="8" name="Conector recto 7"/>
          <p:cNvCxnSpPr/>
          <p:nvPr/>
        </p:nvCxnSpPr>
        <p:spPr>
          <a:xfrm>
            <a:off x="2470148" y="2125863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482850" y="4941953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20, Ley de Acceso a la Información Pública)</a:t>
            </a:r>
          </a:p>
          <a:p>
            <a:r>
              <a:rPr lang="es-GT" sz="850" b="1" dirty="0"/>
              <a:t>PROCESOS DE COTIZACIÓN Y LICITACIÓN Y SUS CONTRATOS RESPECTIVOS</a:t>
            </a:r>
          </a:p>
          <a:p>
            <a:r>
              <a:rPr lang="es-GT" sz="900" b="1" dirty="0"/>
              <a:t>Vigente </a:t>
            </a:r>
            <a:r>
              <a:rPr lang="es-GT" sz="900" b="1"/>
              <a:t>período 2025</a:t>
            </a:r>
            <a:endParaRPr lang="es-GT" sz="900" b="1" dirty="0"/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989365" y="7135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00" b="1" dirty="0"/>
              <a:t>Asociación Deportiva Nacional de Tiro con Armas de Caza</a:t>
            </a:r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53149" y="700689"/>
            <a:ext cx="5940000" cy="25714"/>
          </a:xfrm>
          <a:prstGeom prst="rect">
            <a:avLst/>
          </a:prstGeom>
        </p:spPr>
      </p:pic>
      <p:pic>
        <p:nvPicPr>
          <p:cNvPr id="17" name="Imagen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9" y="-580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97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3136</TotalTime>
  <Words>104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La Asociación Deportiva Nacional de Tiro con Armas de Caza con relación al numeral 20 del artículo 10 del Capítulo segundo, Decreto No. 57-2008      informa:   que no aplica para la Asociación en virtud de que no ha realizado contrataciones a través de los procesos de cotización y licitación y no ha celebrado contratos de esta naturaleza.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Coordinador Financiero</cp:lastModifiedBy>
  <cp:revision>208</cp:revision>
  <cp:lastPrinted>2020-02-25T15:08:05Z</cp:lastPrinted>
  <dcterms:created xsi:type="dcterms:W3CDTF">2017-06-09T21:20:02Z</dcterms:created>
  <dcterms:modified xsi:type="dcterms:W3CDTF">2025-03-07T20:40:40Z</dcterms:modified>
</cp:coreProperties>
</file>